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2787"/>
    <p:restoredTop sz="90929"/>
  </p:normalViewPr>
  <p:slideViewPr>
    <p:cSldViewPr>
      <p:cViewPr varScale="1">
        <p:scale>
          <a:sx n="78" d="100"/>
          <a:sy n="78" d="100"/>
        </p:scale>
        <p:origin x="-6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D6A8E355-6F5B-4B21-834B-5E51FCC16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90563"/>
            <a:ext cx="4598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FE030E22-6F4A-45D9-BE9B-3916BFEA4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2EA15-E209-4D05-978D-4877CDFE9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DAAFD-8A35-4A62-931A-8D15C34A25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86B00-172E-40E9-A46A-99177FD11D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24A9B-1E66-4E29-9239-510A72C306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DC10-E28B-48F1-BC46-970819F51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67368-87B1-4E9F-8686-00F608F12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A2875-A1DC-4E38-AC62-3655290A9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36FA5-A4AB-4E65-A5AF-5DFC94C54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E9DE6-32AC-4DF2-B433-DA453A4BC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B56EE-BB83-40BA-A946-F8EBAFEB0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B3763-629D-4BD5-BC06-D6A1223F2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1863B7EF-AD14-4EF8-B871-D88B1C2E6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MCj03839620000[1]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324600"/>
            <a:ext cx="3746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304800" y="685800"/>
            <a:ext cx="21336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/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781800" y="685800"/>
            <a:ext cx="20574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2667000" y="762000"/>
            <a:ext cx="3886200" cy="1905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276600" y="3048000"/>
            <a:ext cx="2362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6705600" y="4191000"/>
            <a:ext cx="2209800" cy="22098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/>
            <a:endParaRPr lang="en-US" sz="1400"/>
          </a:p>
        </p:txBody>
      </p:sp>
      <p:sp>
        <p:nvSpPr>
          <p:cNvPr id="15366" name="AutoShape 9"/>
          <p:cNvSpPr>
            <a:spLocks noChangeArrowheads="1"/>
          </p:cNvSpPr>
          <p:nvPr/>
        </p:nvSpPr>
        <p:spPr bwMode="auto">
          <a:xfrm>
            <a:off x="2438400" y="4191000"/>
            <a:ext cx="4114800" cy="2209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V="1">
            <a:off x="4648200" y="2667000"/>
            <a:ext cx="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 flipV="1">
            <a:off x="5638800" y="2590800"/>
            <a:ext cx="1143000" cy="4572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638800" y="3429000"/>
            <a:ext cx="1371600" cy="10668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4648200" y="3429000"/>
            <a:ext cx="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 flipH="1">
            <a:off x="2133600" y="3429000"/>
            <a:ext cx="114300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 flipH="1" flipV="1">
            <a:off x="2438400" y="2667000"/>
            <a:ext cx="83820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304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2.) Definition:</a:t>
            </a:r>
            <a:r>
              <a:rPr lang="en-US" sz="1000"/>
              <a:t> Write the definition in your own words.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2819400" y="207963"/>
            <a:ext cx="3505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3.) Does it make sense? </a:t>
            </a:r>
            <a:r>
              <a:rPr lang="en-US" sz="1000"/>
              <a:t>Circle the sentence(s) that does not make sense. Underline the part (s) that does not make sense.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6781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4.) Context:  </a:t>
            </a:r>
            <a:r>
              <a:rPr lang="en-US" sz="1000"/>
              <a:t>Make a Text to Self and/or World Connection.</a:t>
            </a:r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6781800" y="3717925"/>
            <a:ext cx="2057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6.) Word building: </a:t>
            </a:r>
            <a:r>
              <a:rPr lang="en-US" sz="1000"/>
              <a:t>Choose the real word and write another real, related word.</a:t>
            </a:r>
          </a:p>
        </p:txBody>
      </p:sp>
      <p:sp>
        <p:nvSpPr>
          <p:cNvPr id="15377" name="Text Box 20"/>
          <p:cNvSpPr txBox="1">
            <a:spLocks noChangeArrowheads="1"/>
          </p:cNvSpPr>
          <p:nvPr/>
        </p:nvSpPr>
        <p:spPr bwMode="auto">
          <a:xfrm>
            <a:off x="2590800" y="3657600"/>
            <a:ext cx="388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7.) Debate: Take a stand: </a:t>
            </a:r>
            <a:r>
              <a:rPr lang="en-US" sz="1000"/>
              <a:t>Circle the statement you are “for” and provide at least 1 reason why.  </a:t>
            </a:r>
          </a:p>
        </p:txBody>
      </p:sp>
      <p:sp>
        <p:nvSpPr>
          <p:cNvPr id="15378" name="Text Box 21"/>
          <p:cNvSpPr txBox="1">
            <a:spLocks noChangeArrowheads="1"/>
          </p:cNvSpPr>
          <p:nvPr/>
        </p:nvSpPr>
        <p:spPr bwMode="auto">
          <a:xfrm>
            <a:off x="228600" y="3505200"/>
            <a:ext cx="205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5.) Assurance word: </a:t>
            </a:r>
            <a:r>
              <a:rPr lang="en-US" sz="1000" u="sng"/>
              <a:t>biomass </a:t>
            </a:r>
            <a:r>
              <a:rPr lang="en-US" sz="1000"/>
              <a:t>Write a sentence that uses the assurance word and the vocabulary concept word(s) </a:t>
            </a:r>
          </a:p>
        </p:txBody>
      </p:sp>
      <p:sp>
        <p:nvSpPr>
          <p:cNvPr id="15379" name="Text Box 25"/>
          <p:cNvSpPr txBox="1">
            <a:spLocks noChangeArrowheads="1"/>
          </p:cNvSpPr>
          <p:nvPr/>
        </p:nvSpPr>
        <p:spPr bwMode="auto">
          <a:xfrm>
            <a:off x="6934200" y="4546600"/>
            <a:ext cx="166211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400"/>
              <a:t>A. consumable</a:t>
            </a:r>
          </a:p>
          <a:p>
            <a:pPr marL="342900" indent="-342900"/>
            <a:r>
              <a:rPr lang="en-US" sz="1400"/>
              <a:t>B. consumerating</a:t>
            </a:r>
          </a:p>
          <a:p>
            <a:pPr marL="342900" indent="-342900"/>
            <a:r>
              <a:rPr lang="en-US" sz="1400"/>
              <a:t>C. consumering</a:t>
            </a:r>
          </a:p>
          <a:p>
            <a:pPr marL="342900" indent="-342900"/>
            <a:endParaRPr lang="en-US" sz="1400"/>
          </a:p>
          <a:p>
            <a:pPr marL="342900" indent="-342900"/>
            <a:r>
              <a:rPr lang="en-US" sz="1400"/>
              <a:t>D._____________</a:t>
            </a:r>
          </a:p>
        </p:txBody>
      </p:sp>
      <p:sp>
        <p:nvSpPr>
          <p:cNvPr id="15380" name="TextBox 23"/>
          <p:cNvSpPr txBox="1">
            <a:spLocks noChangeArrowheads="1"/>
          </p:cNvSpPr>
          <p:nvPr/>
        </p:nvSpPr>
        <p:spPr bwMode="auto">
          <a:xfrm>
            <a:off x="2514600" y="4191000"/>
            <a:ext cx="4038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200"/>
              <a:t>We should put a tax on carbon monoxide emissions. </a:t>
            </a:r>
          </a:p>
          <a:p>
            <a:pPr marL="228600" indent="-228600">
              <a:buFontTx/>
              <a:buAutoNum type="arabicPeriod"/>
            </a:pPr>
            <a:r>
              <a:rPr lang="en-US" sz="1200"/>
              <a:t>There should be no tax on carbon monoxide emissions. </a:t>
            </a:r>
          </a:p>
          <a:p>
            <a:pPr marL="228600" indent="-228600"/>
            <a:r>
              <a:rPr lang="en-US" sz="1200" b="1"/>
              <a:t>Statement and/or Reasons:</a:t>
            </a:r>
          </a:p>
          <a:p>
            <a:pPr marL="228600" indent="-228600"/>
            <a:r>
              <a:rPr lang="en-US" sz="1200" b="1"/>
              <a:t>1)</a:t>
            </a:r>
          </a:p>
          <a:p>
            <a:pPr marL="228600" indent="-228600"/>
            <a:endParaRPr lang="en-US" sz="1200" b="1"/>
          </a:p>
          <a:p>
            <a:pPr marL="228600" indent="-228600"/>
            <a:endParaRPr lang="en-US" sz="1200" b="1"/>
          </a:p>
          <a:p>
            <a:pPr marL="228600" indent="-228600"/>
            <a:r>
              <a:rPr lang="en-US" sz="1200" b="1"/>
              <a:t>2)</a:t>
            </a:r>
          </a:p>
          <a:p>
            <a:pPr marL="228600" indent="-228600"/>
            <a:endParaRPr lang="en-US" sz="1200"/>
          </a:p>
          <a:p>
            <a:pPr marL="228600" indent="-228600"/>
            <a:endParaRPr lang="en-US" sz="1200"/>
          </a:p>
        </p:txBody>
      </p:sp>
      <p:sp>
        <p:nvSpPr>
          <p:cNvPr id="15381" name="TextBox 24"/>
          <p:cNvSpPr txBox="1">
            <a:spLocks noChangeArrowheads="1"/>
          </p:cNvSpPr>
          <p:nvPr/>
        </p:nvSpPr>
        <p:spPr bwMode="auto">
          <a:xfrm>
            <a:off x="3429000" y="30480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Energy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19400" y="838200"/>
            <a:ext cx="35814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American oil consumption continues to rise, even though domestic production peaked in the early 1970s.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The US is rich in fossil fuels and that will power the renewable energy age. 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Wood is a renewable energy source. </a:t>
            </a:r>
          </a:p>
          <a:p>
            <a:pPr>
              <a:defRPr/>
            </a:pPr>
            <a:endParaRPr lang="en-US" sz="1200" dirty="0">
              <a:latin typeface="Arial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15383" name="TextBox 26"/>
          <p:cNvSpPr txBox="1">
            <a:spLocks noChangeArrowheads="1"/>
          </p:cNvSpPr>
          <p:nvPr/>
        </p:nvSpPr>
        <p:spPr bwMode="auto">
          <a:xfrm>
            <a:off x="6781800" y="7620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Energy conservation is important to me because..</a:t>
            </a:r>
          </a:p>
        </p:txBody>
      </p:sp>
      <p:sp>
        <p:nvSpPr>
          <p:cNvPr id="15384" name="Text Box 16"/>
          <p:cNvSpPr txBox="1">
            <a:spLocks noChangeArrowheads="1"/>
          </p:cNvSpPr>
          <p:nvPr/>
        </p:nvSpPr>
        <p:spPr bwMode="auto">
          <a:xfrm>
            <a:off x="3200400" y="28194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1.) Vocabulary concept word(s)</a:t>
            </a:r>
            <a:endParaRPr lang="en-US" sz="1000"/>
          </a:p>
        </p:txBody>
      </p:sp>
      <p:sp>
        <p:nvSpPr>
          <p:cNvPr id="15385" name="Rectangle 4"/>
          <p:cNvSpPr>
            <a:spLocks noChangeArrowheads="1"/>
          </p:cNvSpPr>
          <p:nvPr/>
        </p:nvSpPr>
        <p:spPr bwMode="auto">
          <a:xfrm>
            <a:off x="304800" y="4191000"/>
            <a:ext cx="1981200" cy="2209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31" name="Rectangle 30"/>
          <p:cNvSpPr/>
          <p:nvPr/>
        </p:nvSpPr>
        <p:spPr>
          <a:xfrm>
            <a:off x="0" y="6611938"/>
            <a:ext cx="48768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  <a:ea typeface="ＭＳ Ｐゴシック" pitchFamily="-80" charset="-128"/>
                <a:cs typeface="+mn-cs"/>
              </a:rPr>
              <a:t>Adapted from Teacher Quality Research Project, Grant Award #R305M050121A</a:t>
            </a:r>
            <a:endParaRPr lang="en-US" sz="1000" dirty="0">
              <a:latin typeface="+mn-lt"/>
              <a:ea typeface="ＭＳ Ｐゴシック" pitchFamily="-8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176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ＭＳ Ｐゴシック</vt:lpstr>
      <vt:lpstr>Default Design</vt:lpstr>
      <vt:lpstr>Slide 1</vt:lpstr>
    </vt:vector>
  </TitlesOfParts>
  <Company>Tamu-College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Materials</dc:title>
  <dc:creator>Angie Hairrell</dc:creator>
  <cp:lastModifiedBy>PISD</cp:lastModifiedBy>
  <cp:revision>45</cp:revision>
  <cp:lastPrinted>2010-07-12T17:10:32Z</cp:lastPrinted>
  <dcterms:created xsi:type="dcterms:W3CDTF">2010-09-20T19:58:37Z</dcterms:created>
  <dcterms:modified xsi:type="dcterms:W3CDTF">2010-09-20T21:37:24Z</dcterms:modified>
</cp:coreProperties>
</file>